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4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D1A42-6A02-4A4D-8C74-FDF5C1BCBF7B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FA01D-41F6-464F-B3F3-FA149E660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6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1BFA-148E-4D51-94A7-2875EFAC8124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DB45-21D1-4FED-BBD7-898F00A3B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1BFA-148E-4D51-94A7-2875EFAC8124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DB45-21D1-4FED-BBD7-898F00A3B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1BFA-148E-4D51-94A7-2875EFAC8124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DB45-21D1-4FED-BBD7-898F00A3B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1BFA-148E-4D51-94A7-2875EFAC8124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DB45-21D1-4FED-BBD7-898F00A3B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1BFA-148E-4D51-94A7-2875EFAC8124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DB45-21D1-4FED-BBD7-898F00A3B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1BFA-148E-4D51-94A7-2875EFAC8124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DB45-21D1-4FED-BBD7-898F00A3B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1BFA-148E-4D51-94A7-2875EFAC8124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DB45-21D1-4FED-BBD7-898F00A3B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1BFA-148E-4D51-94A7-2875EFAC8124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DB45-21D1-4FED-BBD7-898F00A3B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1BFA-148E-4D51-94A7-2875EFAC8124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DB45-21D1-4FED-BBD7-898F00A3B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1BFA-148E-4D51-94A7-2875EFAC8124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DB45-21D1-4FED-BBD7-898F00A3B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1BFA-148E-4D51-94A7-2875EFAC8124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DB45-21D1-4FED-BBD7-898F00A3B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B1BFA-148E-4D51-94A7-2875EFAC8124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2DB45-21D1-4FED-BBD7-898F00A3BC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SAHIL KHAN\Desktop\Screenshot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484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                                                      </a:t>
            </a:r>
            <a:r>
              <a:rPr lang="en-US" sz="1400" dirty="0" smtClean="0">
                <a:latin typeface="Agency FB" pitchFamily="34" charset="0"/>
              </a:rPr>
              <a:t>Date : 30 – 11 – 2019 </a:t>
            </a:r>
            <a:endParaRPr lang="en-US" sz="1400" dirty="0">
              <a:latin typeface="Agency FB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HIL KHAN\Desktop\Screenshot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914400"/>
          </a:xfrm>
          <a:prstGeom prst="rect">
            <a:avLst/>
          </a:prstGeom>
          <a:noFill/>
        </p:spPr>
      </p:pic>
      <p:pic>
        <p:nvPicPr>
          <p:cNvPr id="10241" name="Picture 1" descr="C:\Users\SAHIL KHAN\Desktop\wallpaper\New folder\K9aBBK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1066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JAVA VARIABLE DECLARATION 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SAHIL KHAN\Desktop\wallpaper\any-questions-concept-blackboard-black-hand-4457088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SAHIL KHAN\Desktop\wallpaper\New folder\Revenue-Management-Ppt-Diagram-PowerPoint-Template-Thank-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8200" y="0"/>
            <a:ext cx="108204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KgPf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43200" y="13716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      TEACHER    </a:t>
            </a:r>
            <a:r>
              <a:rPr lang="en-US" sz="2400" b="1" i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INTRODUCTION     </a:t>
            </a:r>
            <a:endParaRPr lang="en-US" sz="2400" b="1" i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2050" name="Picture 2" descr="C:\Users\SAHIL KHAN\Desktop\Screenshot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91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95600" y="4180344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rgbClr val="002060"/>
                </a:solidFill>
                <a:latin typeface="Cambria" pitchFamily="18" charset="0"/>
              </a:rPr>
              <a:t>Name : </a:t>
            </a:r>
            <a:r>
              <a:rPr lang="en-US" sz="2800" b="1" i="1" dirty="0" err="1" smtClean="0">
                <a:solidFill>
                  <a:srgbClr val="002060"/>
                </a:solidFill>
                <a:latin typeface="Cambria" pitchFamily="18" charset="0"/>
              </a:rPr>
              <a:t>Sayla</a:t>
            </a:r>
            <a:r>
              <a:rPr lang="en-US" sz="2800" b="1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Cambria" pitchFamily="18" charset="0"/>
              </a:rPr>
              <a:t>Yesmin</a:t>
            </a:r>
            <a:endParaRPr lang="en-US" sz="2800" b="1" i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/>
            <a:r>
              <a:rPr lang="en-US" sz="2800" b="1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Cambria" pitchFamily="18" charset="0"/>
              </a:rPr>
              <a:t>     Junior Instructor Of Computer  </a:t>
            </a:r>
            <a:r>
              <a:rPr lang="en-US" sz="2800" b="1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Cambria" pitchFamily="18" charset="0"/>
              </a:rPr>
              <a:t>   Department .  </a:t>
            </a:r>
          </a:p>
          <a:p>
            <a:pPr marL="342900" indent="-342900"/>
            <a:r>
              <a:rPr lang="en-US" sz="2800" b="1" i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Cambria" pitchFamily="18" charset="0"/>
              </a:rPr>
              <a:t>     JOYPARA GOVT. TECHNICAL SCHOOL AND COLLEGE 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rgbClr val="002060"/>
                </a:solidFill>
                <a:latin typeface="Cambria" pitchFamily="18" charset="0"/>
              </a:rPr>
              <a:t>E-MAIL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cs typeface="NikoshBAN" pitchFamily="2" charset="0"/>
              </a:rPr>
              <a:t>shaylatsc2003@gmail.com</a:t>
            </a:r>
            <a:endParaRPr lang="en-US" sz="2800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HIL KHAN\Desktop\Screenshot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914400"/>
          </a:xfrm>
          <a:prstGeom prst="rect">
            <a:avLst/>
          </a:prstGeom>
          <a:noFill/>
        </p:spPr>
      </p:pic>
      <p:pic>
        <p:nvPicPr>
          <p:cNvPr id="3074" name="Picture 2" descr="C:\Users\SAHIL KHAN\Desktop\wallpaper\443987-graphic_design-ship-engines-simple_background-blue-engineering-748x46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81400" y="1143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</a:t>
            </a:r>
            <a:endParaRPr lang="en-US" sz="2800" b="1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1524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 Black" pitchFamily="34" charset="0"/>
              </a:rPr>
              <a:t>DIPLOMA IN ENGINEERING </a:t>
            </a:r>
            <a:endParaRPr lang="en-US" sz="2000" b="1" u="sng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971800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DEPARTMENT : COMPUTER      TECHNILOGY .</a:t>
            </a:r>
          </a:p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SEMESTER : FIFTH ( 5</a:t>
            </a:r>
            <a:r>
              <a:rPr lang="en-US" sz="28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)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SAHIL KHAN\Desktop\Screenshot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914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62200" y="221998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lifornian FB" pitchFamily="18" charset="0"/>
              </a:rPr>
              <a:t> </a:t>
            </a:r>
            <a:r>
              <a:rPr lang="en-US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lifornian FB" pitchFamily="18" charset="0"/>
              </a:rPr>
              <a:t>Programming  in  java 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143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SUBJECT</a:t>
            </a:r>
            <a:endParaRPr lang="en-US" sz="3600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3429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: 3</a:t>
            </a: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495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u="sng" dirty="0">
                <a:solidFill>
                  <a:schemeClr val="bg2">
                    <a:lumMod val="25000"/>
                  </a:schemeClr>
                </a:solidFill>
              </a:rPr>
              <a:t>Understand the use of Data types, Variables, Operators, Control Statements and Array in java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HIL KHAN\Desktop\Screenshot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914400"/>
          </a:xfrm>
          <a:prstGeom prst="rect">
            <a:avLst/>
          </a:prstGeom>
          <a:noFill/>
        </p:spPr>
      </p:pic>
      <p:pic>
        <p:nvPicPr>
          <p:cNvPr id="4099" name="Picture 3" descr="C:\Users\SAHIL KHAN\Desktop\wallpaper\New folder\68d24006398747fbf0c88ceeebb138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0" y="1226403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Aa¨vq-3 t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WvUv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UvBc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†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fwi‡qej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A¨v‡i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Acv‡iUi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I K‡›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Uªvj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†÷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U‡g›U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endParaRPr lang="en-US" sz="24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514600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SutonnyMJ" pitchFamily="2" charset="0"/>
                <a:sym typeface="Wingdings 2" panose="05020102010507070707" pitchFamily="18" charset="2"/>
              </a:rPr>
              <a:t></a:t>
            </a:r>
            <a:r>
              <a:rPr lang="en-US" sz="4000" u="sng" dirty="0">
                <a:latin typeface="SutonnyMJ" pitchFamily="2" charset="0"/>
              </a:rPr>
              <a:t> </a:t>
            </a:r>
            <a:r>
              <a:rPr lang="en-US" sz="4000" u="sng" dirty="0" err="1">
                <a:latin typeface="SutonnyMJ" pitchFamily="2" charset="0"/>
              </a:rPr>
              <a:t>Rvfv</a:t>
            </a:r>
            <a:r>
              <a:rPr lang="en-US" sz="4000" u="sng" dirty="0">
                <a:latin typeface="SutonnyMJ" pitchFamily="2" charset="0"/>
              </a:rPr>
              <a:t> †</a:t>
            </a:r>
            <a:r>
              <a:rPr lang="en-US" sz="4000" u="sng" dirty="0" err="1">
                <a:latin typeface="SutonnyMJ" pitchFamily="2" charset="0"/>
              </a:rPr>
              <a:t>cÖvMÖv‡g</a:t>
            </a:r>
            <a:r>
              <a:rPr lang="en-US" sz="4000" u="sng" dirty="0">
                <a:latin typeface="SutonnyMJ" pitchFamily="2" charset="0"/>
              </a:rPr>
              <a:t> </a:t>
            </a:r>
            <a:r>
              <a:rPr lang="en-US" sz="4000" u="sng" dirty="0" err="1">
                <a:latin typeface="SutonnyMJ" pitchFamily="2" charset="0"/>
              </a:rPr>
              <a:t>e¨eüZ</a:t>
            </a:r>
            <a:r>
              <a:rPr lang="en-US" sz="4000" u="sng" dirty="0">
                <a:latin typeface="SutonnyMJ" pitchFamily="2" charset="0"/>
              </a:rPr>
              <a:t> </a:t>
            </a:r>
            <a:r>
              <a:rPr lang="en-US" sz="4000" u="sng" dirty="0" err="1">
                <a:latin typeface="SutonnyMJ" pitchFamily="2" charset="0"/>
              </a:rPr>
              <a:t>WvUv</a:t>
            </a:r>
            <a:r>
              <a:rPr lang="en-US" sz="4000" u="sng" dirty="0">
                <a:latin typeface="SutonnyMJ" pitchFamily="2" charset="0"/>
              </a:rPr>
              <a:t> </a:t>
            </a:r>
            <a:r>
              <a:rPr lang="en-US" sz="4000" u="sng" dirty="0" err="1">
                <a:latin typeface="SutonnyMJ" pitchFamily="2" charset="0"/>
              </a:rPr>
              <a:t>UvBc</a:t>
            </a:r>
            <a:r>
              <a:rPr lang="en-US" sz="4000" u="sng" dirty="0">
                <a:latin typeface="SutonnyMJ" pitchFamily="2" charset="0"/>
              </a:rPr>
              <a:t> t </a:t>
            </a:r>
            <a:endParaRPr lang="en-US" sz="4000" dirty="0">
              <a:latin typeface="SutonnyMJ" pitchFamily="2" charset="0"/>
            </a:endParaRPr>
          </a:p>
          <a:p>
            <a:r>
              <a:rPr lang="en-US" sz="4000" dirty="0">
                <a:latin typeface="SutonnyMJ" pitchFamily="2" charset="0"/>
              </a:rPr>
              <a:t>(</a:t>
            </a:r>
            <a:r>
              <a:rPr lang="en-US" sz="4000" dirty="0" err="1">
                <a:latin typeface="+mj-lt"/>
              </a:rPr>
              <a:t>i</a:t>
            </a:r>
            <a:r>
              <a:rPr lang="en-US" sz="4000" dirty="0">
                <a:latin typeface="SutonnyMJ" pitchFamily="2" charset="0"/>
              </a:rPr>
              <a:t>) </a:t>
            </a:r>
            <a:r>
              <a:rPr lang="en-US" sz="4000" dirty="0" err="1">
                <a:latin typeface="SutonnyMJ" pitchFamily="2" charset="0"/>
              </a:rPr>
              <a:t>wcÖwgwUf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WvUv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UvBc</a:t>
            </a:r>
            <a:r>
              <a:rPr lang="en-US" sz="4000" dirty="0">
                <a:latin typeface="SutonnyMJ" pitchFamily="2" charset="0"/>
              </a:rPr>
              <a:t> I</a:t>
            </a:r>
          </a:p>
          <a:p>
            <a:r>
              <a:rPr lang="en-US" sz="4000" dirty="0">
                <a:latin typeface="SutonnyMJ" pitchFamily="2" charset="0"/>
              </a:rPr>
              <a:t>(</a:t>
            </a:r>
            <a:r>
              <a:rPr lang="en-US" sz="4000" dirty="0">
                <a:latin typeface="+mj-lt"/>
              </a:rPr>
              <a:t>ii</a:t>
            </a:r>
            <a:r>
              <a:rPr lang="en-US" sz="4000" dirty="0">
                <a:latin typeface="SutonnyMJ" pitchFamily="2" charset="0"/>
              </a:rPr>
              <a:t>) bb-</a:t>
            </a:r>
            <a:r>
              <a:rPr lang="en-US" sz="4000" dirty="0" err="1">
                <a:latin typeface="SutonnyMJ" pitchFamily="2" charset="0"/>
              </a:rPr>
              <a:t>wcÖwgwUf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WvUv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UvBc</a:t>
            </a:r>
            <a:endParaRPr lang="en-US" sz="4000" dirty="0">
              <a:latin typeface="SutonnyMJ" pitchFamily="2" charset="0"/>
            </a:endParaRPr>
          </a:p>
          <a:p>
            <a:r>
              <a:rPr lang="en-US" sz="4000" dirty="0" err="1">
                <a:latin typeface="SutonnyMJ" pitchFamily="2" charset="0"/>
              </a:rPr>
              <a:t>wcÖwgwUf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WvUv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UvBc</a:t>
            </a:r>
            <a:r>
              <a:rPr lang="en-US" sz="4000" dirty="0">
                <a:latin typeface="SutonnyMJ" pitchFamily="2" charset="0"/>
              </a:rPr>
              <a:t>¸‡</a:t>
            </a:r>
            <a:r>
              <a:rPr lang="en-US" sz="4000" dirty="0" err="1">
                <a:latin typeface="SutonnyMJ" pitchFamily="2" charset="0"/>
              </a:rPr>
              <a:t>jv‡K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bb-wbD‡gwiK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Ges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wbD‡gwiK</a:t>
            </a:r>
            <a:r>
              <a:rPr lang="en-US" sz="4000" dirty="0">
                <a:latin typeface="SutonnyMJ" pitchFamily="2" charset="0"/>
              </a:rPr>
              <a:t> GB `</a:t>
            </a:r>
            <a:r>
              <a:rPr lang="en-US" sz="4000" dirty="0" err="1">
                <a:latin typeface="SutonnyMJ" pitchFamily="2" charset="0"/>
              </a:rPr>
              <a:t>yB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UvB‡c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fvM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Kiv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nq</a:t>
            </a:r>
            <a:r>
              <a:rPr lang="en-US" sz="4000" dirty="0">
                <a:latin typeface="SutonnyMJ" pitchFamily="2" charset="0"/>
              </a:rPr>
              <a:t>|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HIL KHAN\Desktop\Screenshot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914400"/>
          </a:xfrm>
          <a:prstGeom prst="rect">
            <a:avLst/>
          </a:prstGeom>
          <a:noFill/>
        </p:spPr>
      </p:pic>
      <p:pic>
        <p:nvPicPr>
          <p:cNvPr id="5122" name="Picture 2" descr="C:\Users\SAHIL KHAN\Desktop\wallpaper\New folder\abstract-circular-backgrounds-powerpo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399"/>
            <a:ext cx="9146620" cy="59436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5000" y="1548348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SutonnyMJ" pitchFamily="2" charset="0"/>
              </a:rPr>
              <a:t>bb-wbD‡gwiK</a:t>
            </a:r>
            <a:r>
              <a:rPr lang="en-US" sz="4000" b="1" dirty="0">
                <a:latin typeface="SutonnyMJ" pitchFamily="2" charset="0"/>
              </a:rPr>
              <a:t> GK `</a:t>
            </a:r>
            <a:r>
              <a:rPr lang="en-US" sz="4000" b="1" dirty="0" err="1">
                <a:latin typeface="SutonnyMJ" pitchFamily="2" charset="0"/>
              </a:rPr>
              <a:t>yB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UvB‡c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fvM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Kiv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nq</a:t>
            </a:r>
            <a:r>
              <a:rPr lang="en-US" sz="4000" b="1" dirty="0">
                <a:latin typeface="SutonnyMJ" pitchFamily="2" charset="0"/>
              </a:rPr>
              <a:t>| </a:t>
            </a:r>
            <a:r>
              <a:rPr lang="en-US" sz="4000" b="1" dirty="0" err="1">
                <a:latin typeface="SutonnyMJ" pitchFamily="2" charset="0"/>
              </a:rPr>
              <a:t>bb-wbD‡gwiK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WvUv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UvBc‡K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Kv÷g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ev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BDRvi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wWdvBÛ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WvUv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UvBc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ejv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nq</a:t>
            </a:r>
            <a:r>
              <a:rPr lang="en-US" sz="4000" b="1" dirty="0">
                <a:latin typeface="SutonnyMJ" pitchFamily="2" charset="0"/>
              </a:rPr>
              <a:t>, †h¸‡</a:t>
            </a:r>
            <a:r>
              <a:rPr lang="en-US" sz="4000" b="1" dirty="0" err="1">
                <a:latin typeface="SutonnyMJ" pitchFamily="2" charset="0"/>
              </a:rPr>
              <a:t>jv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g~jZ</a:t>
            </a:r>
            <a:r>
              <a:rPr lang="en-US" sz="4000" b="1" dirty="0">
                <a:latin typeface="SutonnyMJ" pitchFamily="2" charset="0"/>
              </a:rPr>
              <a:t> GK </a:t>
            </a:r>
            <a:r>
              <a:rPr lang="en-US" sz="4000" b="1" dirty="0" err="1">
                <a:latin typeface="SutonnyMJ" pitchFamily="2" charset="0"/>
              </a:rPr>
              <a:t>ev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GKvwaK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wcÖwgwUf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WvUv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UvB‡ci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mgš</a:t>
            </a:r>
            <a:r>
              <a:rPr lang="en-US" sz="4000" b="1" dirty="0">
                <a:latin typeface="SutonnyMJ" pitchFamily="2" charset="0"/>
              </a:rPr>
              <a:t>^‡q </a:t>
            </a:r>
            <a:r>
              <a:rPr lang="en-US" sz="4000" b="1" dirty="0" err="1">
                <a:latin typeface="SutonnyMJ" pitchFamily="2" charset="0"/>
              </a:rPr>
              <a:t>MwVZ</a:t>
            </a:r>
            <a:r>
              <a:rPr lang="en-US" sz="4000" b="1" dirty="0">
                <a:latin typeface="SutonnyMJ" pitchFamily="2" charset="0"/>
              </a:rPr>
              <a:t>| </a:t>
            </a:r>
          </a:p>
          <a:p>
            <a:endParaRPr lang="en-US" sz="4000" b="1" dirty="0">
              <a:latin typeface="SutonnyMJ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HIL KHAN\Desktop\Screenshot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91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685800"/>
            <a:ext cx="381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SutonnyMJ" pitchFamily="2" charset="0"/>
              </a:rPr>
              <a:t>    </a:t>
            </a:r>
            <a:r>
              <a:rPr lang="en-US" sz="3200" dirty="0" err="1" smtClean="0">
                <a:latin typeface="SutonnyMJ" pitchFamily="2" charset="0"/>
              </a:rPr>
              <a:t>wPÎ</a:t>
            </a:r>
            <a:r>
              <a:rPr lang="en-US" sz="3200" dirty="0" smtClean="0">
                <a:latin typeface="SutonnyMJ" pitchFamily="2" charset="0"/>
              </a:rPr>
              <a:t> : </a:t>
            </a:r>
            <a:endParaRPr lang="en-US" sz="3200" dirty="0">
              <a:latin typeface="SutonnyMJ" pitchFamily="2" charset="0"/>
            </a:endParaRPr>
          </a:p>
          <a:p>
            <a:endParaRPr lang="en-US" sz="6600" dirty="0">
              <a:latin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05000"/>
            <a:ext cx="57912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6400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u="sng" dirty="0" smtClean="0">
                <a:latin typeface="Arial Black" panose="020B0A04020102020204" pitchFamily="34" charset="0"/>
              </a:rPr>
              <a:t>JAVA DATA TYPES</a:t>
            </a:r>
            <a:endParaRPr lang="en-US" u="sng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HIL KHAN\Desktop\Screenshot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914400"/>
          </a:xfrm>
          <a:prstGeom prst="rect">
            <a:avLst/>
          </a:prstGeom>
          <a:noFill/>
        </p:spPr>
      </p:pic>
      <p:pic>
        <p:nvPicPr>
          <p:cNvPr id="7170" name="Picture 2" descr="C:\Users\SAHIL KHAN\Desktop\wallpaper\New folder\AEI1pK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1066800"/>
            <a:ext cx="807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latin typeface="SutonnyMJ" pitchFamily="2" charset="0"/>
                <a:sym typeface="Wingdings 2" panose="05020102010507070707" pitchFamily="18" charset="2"/>
              </a:rPr>
              <a:t></a:t>
            </a:r>
            <a:r>
              <a:rPr lang="en-US" sz="4000" b="1" u="sng" dirty="0">
                <a:latin typeface="SutonnyMJ" pitchFamily="2" charset="0"/>
              </a:rPr>
              <a:t> ‡</a:t>
            </a:r>
            <a:r>
              <a:rPr lang="en-US" sz="4000" b="1" u="sng" dirty="0" err="1">
                <a:latin typeface="SutonnyMJ" pitchFamily="2" charset="0"/>
              </a:rPr>
              <a:t>fwi‡qej</a:t>
            </a:r>
            <a:r>
              <a:rPr lang="en-US" sz="4000" b="1" u="sng" dirty="0">
                <a:latin typeface="SutonnyMJ" pitchFamily="2" charset="0"/>
              </a:rPr>
              <a:t> </a:t>
            </a:r>
            <a:r>
              <a:rPr lang="en-US" sz="4000" b="1" u="sng" dirty="0" err="1">
                <a:latin typeface="SutonnyMJ" pitchFamily="2" charset="0"/>
              </a:rPr>
              <a:t>wWK¬v‡ikb</a:t>
            </a:r>
            <a:r>
              <a:rPr lang="en-US" sz="4000" b="1" u="sng" dirty="0">
                <a:latin typeface="SutonnyMJ" pitchFamily="2" charset="0"/>
              </a:rPr>
              <a:t> I </a:t>
            </a:r>
            <a:r>
              <a:rPr lang="en-US" sz="4000" b="1" u="sng" dirty="0" err="1">
                <a:latin typeface="SutonnyMJ" pitchFamily="2" charset="0"/>
              </a:rPr>
              <a:t>WvBbvwgK</a:t>
            </a:r>
            <a:r>
              <a:rPr lang="en-US" sz="4000" b="1" u="sng" dirty="0">
                <a:latin typeface="SutonnyMJ" pitchFamily="2" charset="0"/>
              </a:rPr>
              <a:t> </a:t>
            </a:r>
            <a:r>
              <a:rPr lang="en-US" sz="4000" b="1" u="sng" dirty="0" err="1">
                <a:latin typeface="SutonnyMJ" pitchFamily="2" charset="0"/>
              </a:rPr>
              <a:t>BwbwkqvjvB‡Rkb</a:t>
            </a:r>
            <a:r>
              <a:rPr lang="en-US" sz="4000" b="1" u="sng" dirty="0">
                <a:latin typeface="SutonnyMJ" pitchFamily="2" charset="0"/>
              </a:rPr>
              <a:t> t </a:t>
            </a:r>
            <a:endParaRPr lang="en-US" sz="4000" dirty="0">
              <a:latin typeface="SutonnyMJ" pitchFamily="2" charset="0"/>
            </a:endParaRPr>
          </a:p>
          <a:p>
            <a:r>
              <a:rPr lang="en-US" sz="4000" dirty="0">
                <a:latin typeface="SutonnyMJ" pitchFamily="2" charset="0"/>
              </a:rPr>
              <a:t>‡</a:t>
            </a:r>
            <a:r>
              <a:rPr lang="en-US" sz="4000" dirty="0" err="1">
                <a:latin typeface="SutonnyMJ" pitchFamily="2" charset="0"/>
              </a:rPr>
              <a:t>fwi‡ej</a:t>
            </a:r>
            <a:r>
              <a:rPr lang="en-US" sz="4000" dirty="0">
                <a:latin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</a:rPr>
              <a:t>WK¬v‡ik‡bi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dig¨vU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n‡jv</a:t>
            </a:r>
            <a:r>
              <a:rPr lang="en-US" sz="4000" dirty="0">
                <a:latin typeface="SutonnyMJ" pitchFamily="2" charset="0"/>
              </a:rPr>
              <a:t>-</a:t>
            </a:r>
          </a:p>
          <a:p>
            <a:r>
              <a:rPr lang="en-US" sz="4000" dirty="0">
                <a:latin typeface="SutonnyMJ" pitchFamily="2" charset="0"/>
              </a:rPr>
              <a:t> </a:t>
            </a:r>
          </a:p>
          <a:p>
            <a:r>
              <a:rPr lang="en-US" sz="4000" dirty="0">
                <a:latin typeface="+mj-lt"/>
              </a:rPr>
              <a:t>Data type variable name </a:t>
            </a:r>
            <a:r>
              <a:rPr lang="en-US" sz="4000" dirty="0">
                <a:latin typeface="SutonnyMJ" pitchFamily="2" charset="0"/>
              </a:rPr>
              <a:t>(</a:t>
            </a:r>
            <a:r>
              <a:rPr lang="en-US" sz="4000" dirty="0">
                <a:latin typeface="+mj-lt"/>
              </a:rPr>
              <a:t>s</a:t>
            </a:r>
            <a:r>
              <a:rPr lang="en-US" sz="4000" dirty="0">
                <a:latin typeface="SutonnyMJ" pitchFamily="2" charset="0"/>
              </a:rPr>
              <a:t>);</a:t>
            </a:r>
          </a:p>
          <a:p>
            <a:r>
              <a:rPr lang="en-US" sz="4000" dirty="0" err="1">
                <a:latin typeface="SutonnyMJ" pitchFamily="2" charset="0"/>
              </a:rPr>
              <a:t>GLv‡b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>
                <a:latin typeface="+mj-lt"/>
              </a:rPr>
              <a:t>'Data Type</a:t>
            </a:r>
            <a:r>
              <a:rPr lang="en-US" sz="4000" dirty="0">
                <a:latin typeface="SutonnyMJ" pitchFamily="2" charset="0"/>
              </a:rPr>
              <a:t>' </a:t>
            </a:r>
            <a:r>
              <a:rPr lang="en-US" sz="4000" dirty="0" err="1">
                <a:latin typeface="SutonnyMJ" pitchFamily="2" charset="0"/>
              </a:rPr>
              <a:t>ej‡Z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wcÖwgwUf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weë</a:t>
            </a:r>
            <a:r>
              <a:rPr lang="en-US" sz="4000" dirty="0">
                <a:latin typeface="SutonnyMJ" pitchFamily="2" charset="0"/>
              </a:rPr>
              <a:t>-Bb </a:t>
            </a:r>
            <a:r>
              <a:rPr lang="en-US" sz="4000" dirty="0" err="1">
                <a:latin typeface="SutonnyMJ" pitchFamily="2" charset="0"/>
              </a:rPr>
              <a:t>WvUv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UvBc</a:t>
            </a:r>
            <a:r>
              <a:rPr lang="en-US" sz="4000" dirty="0">
                <a:latin typeface="SutonnyMJ" pitchFamily="2" charset="0"/>
              </a:rPr>
              <a:t> †K </a:t>
            </a:r>
            <a:r>
              <a:rPr lang="en-US" sz="4000" dirty="0" err="1">
                <a:latin typeface="SutonnyMJ" pitchFamily="2" charset="0"/>
              </a:rPr>
              <a:t>eySv‡bv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nq</a:t>
            </a:r>
            <a:r>
              <a:rPr lang="en-US" sz="4000" dirty="0">
                <a:latin typeface="SutonnyMJ" pitchFamily="2" charset="0"/>
              </a:rPr>
              <a:t>| </a:t>
            </a:r>
          </a:p>
          <a:p>
            <a:endParaRPr lang="en-US" sz="4000" b="1" dirty="0">
              <a:latin typeface="SutonnyMJ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HIL KHAN\Desktop\Screenshot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914400"/>
          </a:xfrm>
          <a:prstGeom prst="rect">
            <a:avLst/>
          </a:prstGeom>
          <a:noFill/>
        </p:spPr>
      </p:pic>
      <p:pic>
        <p:nvPicPr>
          <p:cNvPr id="11265" name="Picture 1" descr="C:\Users\SAHIL KHAN\Desktop\wallpaper\New folder\with-tiger-lilies-ivy-and-butterfly-backgrounds-wallpapers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912753"/>
            <a:ext cx="9144000" cy="59452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1677412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SutonnyMJ" pitchFamily="2" charset="0"/>
                <a:sym typeface="Wingdings 2"/>
              </a:rPr>
              <a:t> </a:t>
            </a:r>
            <a:r>
              <a:rPr lang="en-US" sz="4800" dirty="0" err="1">
                <a:latin typeface="SutonnyMJ" pitchFamily="2" charset="0"/>
              </a:rPr>
              <a:t>D`vniY</a:t>
            </a:r>
            <a:r>
              <a:rPr lang="en-US" sz="4800" dirty="0">
                <a:latin typeface="SutonnyMJ" pitchFamily="2" charset="0"/>
              </a:rPr>
              <a:t> : </a:t>
            </a:r>
          </a:p>
          <a:p>
            <a:r>
              <a:rPr lang="en-US" sz="4800" dirty="0" err="1">
                <a:latin typeface="+mj-lt"/>
              </a:rPr>
              <a:t>int</a:t>
            </a:r>
            <a:r>
              <a:rPr lang="en-US" sz="4800" dirty="0">
                <a:latin typeface="+mj-lt"/>
              </a:rPr>
              <a:t> radius;</a:t>
            </a:r>
          </a:p>
          <a:p>
            <a:r>
              <a:rPr lang="en-US" sz="4800" dirty="0">
                <a:latin typeface="+mj-lt"/>
              </a:rPr>
              <a:t>char 'A';</a:t>
            </a:r>
          </a:p>
          <a:p>
            <a:r>
              <a:rPr lang="en-US" sz="4800" dirty="0">
                <a:latin typeface="+mj-lt"/>
              </a:rPr>
              <a:t>float r, </a:t>
            </a:r>
            <a:r>
              <a:rPr lang="en-US" sz="4800" dirty="0" err="1">
                <a:latin typeface="+mj-lt"/>
              </a:rPr>
              <a:t>circlearea</a:t>
            </a:r>
            <a:r>
              <a:rPr lang="en-US" sz="4800" dirty="0">
                <a:latin typeface="+mj-lt"/>
              </a:rPr>
              <a:t>; </a:t>
            </a:r>
            <a:r>
              <a:rPr lang="en-US" sz="4800" dirty="0" err="1">
                <a:latin typeface="SutonnyMJ" pitchFamily="2" charset="0"/>
              </a:rPr>
              <a:t>BZ¨vw</a:t>
            </a:r>
            <a:r>
              <a:rPr lang="en-US" sz="4800" dirty="0">
                <a:latin typeface="SutonnyMJ" pitchFamily="2" charset="0"/>
              </a:rPr>
              <a:t>`|</a:t>
            </a:r>
            <a:endParaRPr lang="en-US" sz="4800" b="1" dirty="0">
              <a:latin typeface="SutonnyMJ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208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Agency FB</vt:lpstr>
      <vt:lpstr>Arial</vt:lpstr>
      <vt:lpstr>Arial Black</vt:lpstr>
      <vt:lpstr>Calibri</vt:lpstr>
      <vt:lpstr>Californian FB</vt:lpstr>
      <vt:lpstr>Cambria</vt:lpstr>
      <vt:lpstr>Cooper Black</vt:lpstr>
      <vt:lpstr>NikoshBAN</vt:lpstr>
      <vt:lpstr>SutonnyMJ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SAHIL KHAN</dc:creator>
  <cp:lastModifiedBy>Sahil Khan</cp:lastModifiedBy>
  <cp:revision>66</cp:revision>
  <dcterms:created xsi:type="dcterms:W3CDTF">2019-11-29T15:03:21Z</dcterms:created>
  <dcterms:modified xsi:type="dcterms:W3CDTF">2019-11-30T23:58:08Z</dcterms:modified>
</cp:coreProperties>
</file>